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1" r:id="rId5"/>
  </p:sldIdLst>
  <p:sldSz cx="10693400" cy="6624638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3"/>
    <a:srgbClr val="025ECF"/>
    <a:srgbClr val="95C12B"/>
    <a:srgbClr val="1E4562"/>
    <a:srgbClr val="04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3" y="33"/>
      </p:cViewPr>
      <p:guideLst>
        <p:guide orient="horz" pos="208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57933"/>
            <a:ext cx="9089390" cy="1420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753962"/>
            <a:ext cx="7485380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65294"/>
            <a:ext cx="2406015" cy="565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65294"/>
            <a:ext cx="7039822" cy="565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256945"/>
            <a:ext cx="9089390" cy="13157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2807805"/>
            <a:ext cx="9089390" cy="14491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82877"/>
            <a:ext cx="4724775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100869"/>
            <a:ext cx="4724775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482877"/>
            <a:ext cx="4726632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100869"/>
            <a:ext cx="4726632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263758"/>
            <a:ext cx="3518055" cy="11225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263761"/>
            <a:ext cx="5977907" cy="565394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386269"/>
            <a:ext cx="3518055" cy="453143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637247"/>
            <a:ext cx="6416040" cy="5474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591924"/>
            <a:ext cx="6416040" cy="3974783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184700"/>
            <a:ext cx="6416040" cy="777475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65294"/>
            <a:ext cx="9624060" cy="110410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545750"/>
            <a:ext cx="9624060" cy="43719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140059"/>
            <a:ext cx="3386243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yt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5293519"/>
          </a:xfrm>
          <a:prstGeom prst="rect">
            <a:avLst/>
          </a:prstGeom>
          <a:noFill/>
        </p:spPr>
      </p:pic>
      <p:pic>
        <p:nvPicPr>
          <p:cNvPr id="102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213" y="645319"/>
            <a:ext cx="1881187" cy="1331913"/>
          </a:xfrm>
          <a:prstGeom prst="rect">
            <a:avLst/>
          </a:prstGeom>
          <a:noFill/>
        </p:spPr>
      </p:pic>
      <p:pic>
        <p:nvPicPr>
          <p:cNvPr id="1028" name="Picture 4" descr="C:\Users\Nyta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5664994"/>
            <a:ext cx="7135813" cy="619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7500" y="4150519"/>
            <a:ext cx="746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" pitchFamily="34" charset="0"/>
                <a:cs typeface="Arial" pitchFamily="34" charset="0"/>
              </a:rPr>
              <a:t>PROJEKTO VEIKL</a:t>
            </a:r>
            <a:r>
              <a:rPr lang="lt-LT" sz="2500" dirty="0">
                <a:latin typeface="Arial" pitchFamily="34" charset="0"/>
                <a:cs typeface="Arial" pitchFamily="34" charset="0"/>
              </a:rPr>
              <a:t>Ų POVEIKIO STEBĖSENA 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r>
              <a:rPr lang="en-US" sz="2500" dirty="0">
                <a:latin typeface="Arial" pitchFamily="34" charset="0"/>
                <a:cs typeface="Arial" pitchFamily="34" charset="0"/>
              </a:rPr>
              <a:t>2019 06 18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yt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5228427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3900" y="1331119"/>
            <a:ext cx="3657600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veiklų stebėsena;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Ex-ante ir ex-post perinčių žuvėdrų monitoringas </a:t>
            </a:r>
            <a:r>
              <a:rPr lang="lt-LT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(bus pristatyta atskiru pranešimu)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0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1026319"/>
            <a:ext cx="441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lt-LT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Projekto stebėsena</a:t>
            </a: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23" y="1"/>
            <a:ext cx="5143178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7250" y="372483"/>
            <a:ext cx="3657600" cy="575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6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6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lt-LT" sz="26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ekosistemų paslaugų  ir socio-ekonominių sąlygų vertinimas: </a:t>
            </a:r>
            <a:endParaRPr lang="en-US" sz="26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6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Ekosistemų paslaugų vertinimas projekto įgyvendinimo teritorijose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26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poveikio socio-ekonominių sąlygų vertinimas</a:t>
            </a:r>
          </a:p>
          <a:p>
            <a:pPr lvl="0" algn="ctr"/>
            <a:r>
              <a:rPr lang="lt-LT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pristatyta atskiru pranešimu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10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9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2110"/>
            <a:ext cx="10693400" cy="6640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8685" y="2642786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D3. </a:t>
            </a:r>
            <a:r>
              <a:rPr lang="lt-L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PROJEKTO</a:t>
            </a:r>
          </a:p>
          <a:p>
            <a:r>
              <a:rPr lang="lt-L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RODIKLIŲ</a:t>
            </a:r>
          </a:p>
          <a:p>
            <a:r>
              <a:rPr lang="lt-L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PASIEKIMO</a:t>
            </a:r>
          </a:p>
          <a:p>
            <a:r>
              <a:rPr lang="lt-L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STEBĖSENA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73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Aniuta</dc:creator>
  <cp:lastModifiedBy>Ieva Junevičienė</cp:lastModifiedBy>
  <cp:revision>50</cp:revision>
  <dcterms:created xsi:type="dcterms:W3CDTF">2006-08-16T00:00:00Z</dcterms:created>
  <dcterms:modified xsi:type="dcterms:W3CDTF">2019-06-16T18:49:38Z</dcterms:modified>
</cp:coreProperties>
</file>